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1" r:id="rId2"/>
    <p:sldId id="256" r:id="rId3"/>
    <p:sldId id="257" r:id="rId4"/>
    <p:sldId id="266" r:id="rId5"/>
    <p:sldId id="267" r:id="rId6"/>
    <p:sldId id="262" r:id="rId7"/>
    <p:sldId id="263" r:id="rId8"/>
    <p:sldId id="264" r:id="rId9"/>
    <p:sldId id="265" r:id="rId10"/>
    <p:sldId id="259" r:id="rId11"/>
    <p:sldId id="268" r:id="rId12"/>
    <p:sldId id="271" r:id="rId13"/>
    <p:sldId id="272" r:id="rId14"/>
    <p:sldId id="273" r:id="rId15"/>
    <p:sldId id="27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600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822C35-9A9F-4153-B7C5-D14B2998B44C}" type="datetimeFigureOut">
              <a:rPr lang="zh-CN" altLang="en-US" smtClean="0"/>
              <a:pPr/>
              <a:t>2009-6-27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CA34C2-4FC8-4862-94B6-A712D48033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A34C2-4FC8-4862-94B6-A712D480338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mike\&#26700;&#38754;\forever-michael-jackson\michael%20jackson%20-%20thriller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0" y="152400"/>
            <a:ext cx="601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Edwardian Script ITC" pitchFamily="66" charset="0"/>
              </a:rPr>
              <a:t>Forever Michael Jackson</a:t>
            </a:r>
            <a:endParaRPr lang="zh-CN" altLang="en-US" sz="6000" b="1" dirty="0">
              <a:solidFill>
                <a:schemeClr val="tx2">
                  <a:lumMod val="60000"/>
                  <a:lumOff val="40000"/>
                </a:schemeClr>
              </a:solidFill>
              <a:latin typeface="Edwardian Script ITC" pitchFamily="66" charset="0"/>
            </a:endParaRPr>
          </a:p>
        </p:txBody>
      </p:sp>
      <p:pic>
        <p:nvPicPr>
          <p:cNvPr id="4" name="michael jackson - thrille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lum bright="100000"/>
          </a:blip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6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ike\桌面\michael jackson wallpaper\mjwallpaper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143000"/>
            <a:ext cx="6908800" cy="51816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24000" y="152400"/>
            <a:ext cx="601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Edwardian Script ITC" pitchFamily="66" charset="0"/>
              </a:rPr>
              <a:t>Forever Michael Jackson</a:t>
            </a:r>
            <a:endParaRPr lang="zh-CN" altLang="en-US" sz="6000" b="1" dirty="0">
              <a:solidFill>
                <a:schemeClr val="tx2">
                  <a:lumMod val="60000"/>
                  <a:lumOff val="40000"/>
                </a:schemeClr>
              </a:solidFill>
              <a:latin typeface="Edwardian Script ITC" pitchFamily="66" charset="0"/>
            </a:endParaRP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mike\桌面\新建文件夹\U3587P28T3D2583186F326DT200906261112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676400"/>
            <a:ext cx="7352632" cy="3810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24000" y="152400"/>
            <a:ext cx="601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Edwardian Script ITC" pitchFamily="66" charset="0"/>
              </a:rPr>
              <a:t>Forever Michael Jackson</a:t>
            </a:r>
            <a:endParaRPr lang="zh-CN" altLang="en-US" sz="6000" b="1" dirty="0">
              <a:solidFill>
                <a:schemeClr val="tx2">
                  <a:lumMod val="60000"/>
                  <a:lumOff val="40000"/>
                </a:schemeClr>
              </a:solidFill>
              <a:latin typeface="Edwardian Script ITC" pitchFamily="66" charset="0"/>
            </a:endParaRP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4000" y="152400"/>
            <a:ext cx="601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Edwardian Script ITC" pitchFamily="66" charset="0"/>
              </a:rPr>
              <a:t>Forever Michael Jackson</a:t>
            </a:r>
            <a:endParaRPr lang="zh-CN" altLang="en-US" sz="6000" b="1" dirty="0">
              <a:solidFill>
                <a:schemeClr val="tx2">
                  <a:lumMod val="60000"/>
                  <a:lumOff val="40000"/>
                </a:schemeClr>
              </a:solidFill>
              <a:latin typeface="Edwardian Script ITC" pitchFamily="66" charset="0"/>
            </a:endParaRPr>
          </a:p>
        </p:txBody>
      </p:sp>
      <p:sp>
        <p:nvSpPr>
          <p:cNvPr id="8" name="Rectangle 3" descr="3"/>
          <p:cNvSpPr>
            <a:spLocks noGrp="1" noChangeAspect="1" noChangeArrowheads="1"/>
          </p:cNvSpPr>
          <p:nvPr isPhoto="1"/>
        </p:nvSpPr>
        <p:spPr bwMode="auto">
          <a:xfrm>
            <a:off x="1143000" y="1447800"/>
            <a:ext cx="6858000" cy="4572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4000" y="152400"/>
            <a:ext cx="601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Edwardian Script ITC" pitchFamily="66" charset="0"/>
              </a:rPr>
              <a:t>Forever Michael Jackson</a:t>
            </a:r>
            <a:endParaRPr lang="zh-CN" altLang="en-US" sz="6000" b="1" dirty="0">
              <a:solidFill>
                <a:schemeClr val="tx2">
                  <a:lumMod val="60000"/>
                  <a:lumOff val="40000"/>
                </a:schemeClr>
              </a:solidFill>
              <a:latin typeface="Edwardian Script ITC" pitchFamily="66" charset="0"/>
            </a:endParaRPr>
          </a:p>
        </p:txBody>
      </p:sp>
      <p:sp>
        <p:nvSpPr>
          <p:cNvPr id="5" name="Rectangle 3" descr="14"/>
          <p:cNvSpPr>
            <a:spLocks noGrp="1" noChangeAspect="1" noChangeArrowheads="1"/>
          </p:cNvSpPr>
          <p:nvPr isPhoto="1"/>
        </p:nvSpPr>
        <p:spPr bwMode="auto">
          <a:xfrm>
            <a:off x="1143000" y="1447800"/>
            <a:ext cx="6743700" cy="44958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4000" y="152400"/>
            <a:ext cx="601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Edwardian Script ITC" pitchFamily="66" charset="0"/>
              </a:rPr>
              <a:t>Forever Michael Jackson</a:t>
            </a:r>
            <a:endParaRPr lang="zh-CN" altLang="en-US" sz="6000" b="1" dirty="0">
              <a:solidFill>
                <a:schemeClr val="tx2">
                  <a:lumMod val="60000"/>
                  <a:lumOff val="40000"/>
                </a:schemeClr>
              </a:solidFill>
              <a:latin typeface="Edwardian Script ITC" pitchFamily="66" charset="0"/>
            </a:endParaRPr>
          </a:p>
        </p:txBody>
      </p:sp>
      <p:sp>
        <p:nvSpPr>
          <p:cNvPr id="5" name="Rectangle 3" descr="16"/>
          <p:cNvSpPr>
            <a:spLocks noGrp="1" noChangeAspect="1" noChangeArrowheads="1"/>
          </p:cNvSpPr>
          <p:nvPr isPhoto="1"/>
        </p:nvSpPr>
        <p:spPr bwMode="auto">
          <a:xfrm>
            <a:off x="2362200" y="1066800"/>
            <a:ext cx="3838751" cy="5334000"/>
          </a:xfrm>
          <a:prstGeom prst="rect">
            <a:avLst/>
          </a:prstGeom>
          <a:blipFill dpi="0" rotWithShape="1">
            <a:blip r:embed="rId2"/>
            <a:srcRect/>
            <a:stretch>
              <a:fillRect b="-37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799" y="1295400"/>
            <a:ext cx="3432773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524000" y="152400"/>
            <a:ext cx="601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Edwardian Script ITC" pitchFamily="66" charset="0"/>
              </a:rPr>
              <a:t>Forever Michael Jackson</a:t>
            </a:r>
            <a:endParaRPr lang="zh-CN" altLang="en-US" sz="6000" b="1" dirty="0">
              <a:solidFill>
                <a:schemeClr val="tx2">
                  <a:lumMod val="60000"/>
                  <a:lumOff val="40000"/>
                </a:schemeClr>
              </a:solidFill>
              <a:latin typeface="Edwardian Script ITC" pitchFamily="66" charset="0"/>
            </a:endParaRP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0" y="152400"/>
            <a:ext cx="601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Edwardian Script ITC" pitchFamily="66" charset="0"/>
              </a:rPr>
              <a:t>Forever Michael Jackson</a:t>
            </a:r>
            <a:endParaRPr lang="zh-CN" altLang="en-US" sz="6000" b="1" dirty="0">
              <a:solidFill>
                <a:schemeClr val="tx2">
                  <a:lumMod val="60000"/>
                  <a:lumOff val="40000"/>
                </a:schemeClr>
              </a:solidFill>
              <a:latin typeface="Edwardian Script ITC" pitchFamily="66" charset="0"/>
            </a:endParaRPr>
          </a:p>
        </p:txBody>
      </p:sp>
      <p:pic>
        <p:nvPicPr>
          <p:cNvPr id="2050" name="Picture 2" descr="C:\Documents and Settings\mike\桌面\新建文件夹\168_3486_44487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371600"/>
            <a:ext cx="6686550" cy="4694663"/>
          </a:xfrm>
          <a:prstGeom prst="rect">
            <a:avLst/>
          </a:prstGeom>
          <a:noFill/>
        </p:spPr>
      </p:pic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mike\桌面\新建文件夹\168_3488_4363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295400"/>
            <a:ext cx="5867400" cy="515006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24000" y="152400"/>
            <a:ext cx="601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Edwardian Script ITC" pitchFamily="66" charset="0"/>
              </a:rPr>
              <a:t>Forever Michael Jackson</a:t>
            </a:r>
            <a:endParaRPr lang="zh-CN" altLang="en-US" sz="6000" b="1" dirty="0">
              <a:solidFill>
                <a:schemeClr val="tx2">
                  <a:lumMod val="60000"/>
                  <a:lumOff val="40000"/>
                </a:schemeClr>
              </a:solidFill>
              <a:latin typeface="Edwardian Script ITC" pitchFamily="66" charset="0"/>
            </a:endParaRP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mike\桌面\新建文件夹\168_3489_5238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371600"/>
            <a:ext cx="6585420" cy="44227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24000" y="152400"/>
            <a:ext cx="601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Edwardian Script ITC" pitchFamily="66" charset="0"/>
              </a:rPr>
              <a:t>Forever Michael Jackson</a:t>
            </a:r>
            <a:endParaRPr lang="zh-CN" altLang="en-US" sz="6000" b="1" dirty="0">
              <a:solidFill>
                <a:schemeClr val="tx2">
                  <a:lumMod val="60000"/>
                  <a:lumOff val="40000"/>
                </a:schemeClr>
              </a:solidFill>
              <a:latin typeface="Edwardian Script ITC" pitchFamily="66" charset="0"/>
            </a:endParaRP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mike\桌面\新建文件夹\168_3490_9817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066800"/>
            <a:ext cx="4800600" cy="540512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24000" y="152400"/>
            <a:ext cx="601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Edwardian Script ITC" pitchFamily="66" charset="0"/>
              </a:rPr>
              <a:t>Forever Michael Jackson</a:t>
            </a:r>
            <a:endParaRPr lang="zh-CN" altLang="en-US" sz="6000" b="1" dirty="0">
              <a:solidFill>
                <a:schemeClr val="tx2">
                  <a:lumMod val="60000"/>
                  <a:lumOff val="40000"/>
                </a:schemeClr>
              </a:solidFill>
              <a:latin typeface="Edwardian Script ITC" pitchFamily="66" charset="0"/>
            </a:endParaRP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mike\桌面\新建文件夹\168_3491_5983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1219200"/>
            <a:ext cx="3886200" cy="520060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24000" y="152400"/>
            <a:ext cx="601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Edwardian Script ITC" pitchFamily="66" charset="0"/>
              </a:rPr>
              <a:t>Forever Michael Jackson</a:t>
            </a:r>
            <a:endParaRPr lang="zh-CN" altLang="en-US" sz="6000" b="1" dirty="0">
              <a:solidFill>
                <a:schemeClr val="tx2">
                  <a:lumMod val="60000"/>
                  <a:lumOff val="40000"/>
                </a:schemeClr>
              </a:solidFill>
              <a:latin typeface="Edwardian Script ITC" pitchFamily="66" charset="0"/>
            </a:endParaRP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mike\桌面\新建文件夹\168_3492_4766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447800"/>
            <a:ext cx="6569123" cy="43434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24000" y="152400"/>
            <a:ext cx="601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Edwardian Script ITC" pitchFamily="66" charset="0"/>
              </a:rPr>
              <a:t>Forever Michael Jackson</a:t>
            </a:r>
            <a:endParaRPr lang="zh-CN" altLang="en-US" sz="6000" b="1" dirty="0">
              <a:solidFill>
                <a:schemeClr val="tx2">
                  <a:lumMod val="60000"/>
                  <a:lumOff val="40000"/>
                </a:schemeClr>
              </a:solidFill>
              <a:latin typeface="Edwardian Script ITC" pitchFamily="66" charset="0"/>
            </a:endParaRP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mike\桌面\新建文件夹\168_3493_8730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295400"/>
            <a:ext cx="6357196" cy="47244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24000" y="152400"/>
            <a:ext cx="601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Edwardian Script ITC" pitchFamily="66" charset="0"/>
              </a:rPr>
              <a:t>Forever Michael Jackson</a:t>
            </a:r>
            <a:endParaRPr lang="zh-CN" altLang="en-US" sz="6000" b="1" dirty="0">
              <a:solidFill>
                <a:schemeClr val="tx2">
                  <a:lumMod val="60000"/>
                  <a:lumOff val="40000"/>
                </a:schemeClr>
              </a:solidFill>
              <a:latin typeface="Edwardian Script ITC" pitchFamily="66" charset="0"/>
            </a:endParaRP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mike\桌面\新建文件夹\168_3487_5257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143000"/>
            <a:ext cx="6400800" cy="518801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24000" y="152400"/>
            <a:ext cx="601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Edwardian Script ITC" pitchFamily="66" charset="0"/>
              </a:rPr>
              <a:t>Forever Michael Jackson</a:t>
            </a:r>
            <a:endParaRPr lang="zh-CN" altLang="en-US" sz="6000" b="1" dirty="0">
              <a:solidFill>
                <a:schemeClr val="tx2">
                  <a:lumMod val="60000"/>
                  <a:lumOff val="40000"/>
                </a:schemeClr>
              </a:solidFill>
              <a:latin typeface="Edwardian Script ITC" pitchFamily="66" charset="0"/>
            </a:endParaRP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46</Words>
  <Application>Microsoft Office PowerPoint</Application>
  <PresentationFormat>On-screen Show (4:3)</PresentationFormat>
  <Paragraphs>16</Paragraphs>
  <Slides>15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mike</cp:lastModifiedBy>
  <cp:revision>16</cp:revision>
  <dcterms:created xsi:type="dcterms:W3CDTF">2006-08-16T00:00:00Z</dcterms:created>
  <dcterms:modified xsi:type="dcterms:W3CDTF">2009-06-27T11:07:33Z</dcterms:modified>
</cp:coreProperties>
</file>